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</p:sldIdLst>
  <p:sldSz cx="9144000" cy="51435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 b="def" i="def"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0" name="Shape 11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j-lt"/>
        <a:ea typeface="+mj-ea"/>
        <a:cs typeface="+mj-cs"/>
        <a:sym typeface="Calibri"/>
      </a:defRPr>
    </a:lvl1pPr>
    <a:lvl2pPr indent="2286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2pPr>
    <a:lvl3pPr indent="4572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3pPr>
    <a:lvl4pPr indent="6858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4pPr>
    <a:lvl5pPr indent="9144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5pPr>
    <a:lvl6pPr indent="11430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6pPr>
    <a:lvl7pPr indent="13716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7pPr>
    <a:lvl8pPr indent="16002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8pPr>
    <a:lvl9pPr indent="18288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685800" y="1597819"/>
            <a:ext cx="7772400" cy="110252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2" name="Shape 12"/>
          <p:cNvSpPr/>
          <p:nvPr>
            <p:ph type="body" sz="quarter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45720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91440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137160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182880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93" name="Shape 9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hape 9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/>
          <p:nvPr>
            <p:ph type="title"/>
          </p:nvPr>
        </p:nvSpPr>
        <p:spPr>
          <a:xfrm>
            <a:off x="6629400" y="205978"/>
            <a:ext cx="2057400" cy="4388646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02" name="Shape 102"/>
          <p:cNvSpPr/>
          <p:nvPr>
            <p:ph type="body" idx="1"/>
          </p:nvPr>
        </p:nvSpPr>
        <p:spPr>
          <a:xfrm>
            <a:off x="457200" y="205978"/>
            <a:ext cx="6019800" cy="4388646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3" name="Shape 10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1" name="Shape 2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hape 2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>
            <p:ph type="title"/>
          </p:nvPr>
        </p:nvSpPr>
        <p:spPr>
          <a:xfrm>
            <a:off x="722312" y="3305176"/>
            <a:ext cx="7772401" cy="1021557"/>
          </a:xfrm>
          <a:prstGeom prst="rect">
            <a:avLst/>
          </a:prstGeom>
        </p:spPr>
        <p:txBody>
          <a:bodyPr anchor="t"/>
          <a:lstStyle>
            <a:lvl1pPr algn="l">
              <a:defRPr b="1" cap="all" sz="40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30" name="Shape 30"/>
          <p:cNvSpPr/>
          <p:nvPr>
            <p:ph type="body" sz="quarter" idx="1"/>
          </p:nvPr>
        </p:nvSpPr>
        <p:spPr>
          <a:xfrm>
            <a:off x="722312" y="2180034"/>
            <a:ext cx="7772401" cy="1125141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9144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13716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18288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hape 3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9" name="Shape 39"/>
          <p:cNvSpPr/>
          <p:nvPr>
            <p:ph type="body" sz="half" idx="1"/>
          </p:nvPr>
        </p:nvSpPr>
        <p:spPr>
          <a:xfrm>
            <a:off x="457200" y="1200150"/>
            <a:ext cx="4038600" cy="339447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hape 4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8" name="Shape 48"/>
          <p:cNvSpPr/>
          <p:nvPr>
            <p:ph type="body" sz="quarter" idx="1"/>
          </p:nvPr>
        </p:nvSpPr>
        <p:spPr>
          <a:xfrm>
            <a:off x="457200" y="1151334"/>
            <a:ext cx="4040188" cy="47982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b="1" sz="2400">
                <a:latin typeface="+mn-lt"/>
                <a:ea typeface="+mn-ea"/>
                <a:cs typeface="+mn-cs"/>
                <a:sym typeface="Helvetica"/>
              </a:defRPr>
            </a:lvl1pPr>
            <a:lvl2pPr marL="0" indent="457200">
              <a:spcBef>
                <a:spcPts val="500"/>
              </a:spcBef>
              <a:buSzTx/>
              <a:buFontTx/>
              <a:buNone/>
              <a:defRPr b="1" sz="2400">
                <a:latin typeface="+mn-lt"/>
                <a:ea typeface="+mn-ea"/>
                <a:cs typeface="+mn-cs"/>
                <a:sym typeface="Helvetica"/>
              </a:defRPr>
            </a:lvl2pPr>
            <a:lvl3pPr marL="0" indent="914400">
              <a:spcBef>
                <a:spcPts val="500"/>
              </a:spcBef>
              <a:buSzTx/>
              <a:buFontTx/>
              <a:buNone/>
              <a:defRPr b="1" sz="2400">
                <a:latin typeface="+mn-lt"/>
                <a:ea typeface="+mn-ea"/>
                <a:cs typeface="+mn-cs"/>
                <a:sym typeface="Helvetica"/>
              </a:defRPr>
            </a:lvl3pPr>
            <a:lvl4pPr marL="0" indent="1371600">
              <a:spcBef>
                <a:spcPts val="500"/>
              </a:spcBef>
              <a:buSzTx/>
              <a:buFontTx/>
              <a:buNone/>
              <a:defRPr b="1" sz="2400">
                <a:latin typeface="+mn-lt"/>
                <a:ea typeface="+mn-ea"/>
                <a:cs typeface="+mn-cs"/>
                <a:sym typeface="Helvetica"/>
              </a:defRPr>
            </a:lvl4pPr>
            <a:lvl5pPr marL="0" indent="1828800">
              <a:spcBef>
                <a:spcPts val="500"/>
              </a:spcBef>
              <a:buSzTx/>
              <a:buFontTx/>
              <a:buNone/>
              <a:defRPr b="1" sz="2400"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Shape 49"/>
          <p:cNvSpPr/>
          <p:nvPr>
            <p:ph type="body" sz="quarter" idx="13"/>
          </p:nvPr>
        </p:nvSpPr>
        <p:spPr>
          <a:xfrm>
            <a:off x="4645026" y="1151334"/>
            <a:ext cx="4041776" cy="479823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500"/>
              </a:spcBef>
              <a:buSzTx/>
              <a:buFontTx/>
              <a:buNone/>
              <a:defRPr b="1" sz="24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50" name="Shape 5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8" name="Shape 5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type="sldNum" sz="quarter" idx="2"/>
          </p:nvPr>
        </p:nvSpPr>
        <p:spPr>
          <a:xfrm>
            <a:off x="8356639" y="4837976"/>
            <a:ext cx="330161" cy="313393"/>
          </a:xfrm>
          <a:prstGeom prst="rect">
            <a:avLst/>
          </a:prstGeom>
        </p:spPr>
        <p:txBody>
          <a:bodyPr/>
          <a:lstStyle>
            <a:lvl1pPr>
              <a:defRPr b="1" sz="160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/>
          <p:nvPr>
            <p:ph type="title"/>
          </p:nvPr>
        </p:nvSpPr>
        <p:spPr>
          <a:xfrm>
            <a:off x="457201" y="204786"/>
            <a:ext cx="3008314" cy="871539"/>
          </a:xfrm>
          <a:prstGeom prst="rect">
            <a:avLst/>
          </a:prstGeom>
        </p:spPr>
        <p:txBody>
          <a:bodyPr anchor="b"/>
          <a:lstStyle>
            <a:lvl1pPr algn="l">
              <a:defRPr b="1" sz="20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73" name="Shape 73"/>
          <p:cNvSpPr/>
          <p:nvPr>
            <p:ph type="body" idx="1"/>
          </p:nvPr>
        </p:nvSpPr>
        <p:spPr>
          <a:xfrm>
            <a:off x="3575050" y="204788"/>
            <a:ext cx="5111750" cy="4389836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Shape 74"/>
          <p:cNvSpPr/>
          <p:nvPr>
            <p:ph type="body" sz="half" idx="13"/>
          </p:nvPr>
        </p:nvSpPr>
        <p:spPr>
          <a:xfrm>
            <a:off x="457200" y="1076326"/>
            <a:ext cx="3008315" cy="3518297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300"/>
              </a:spcBef>
              <a:buSzTx/>
              <a:buFontTx/>
              <a:buNone/>
              <a:defRPr sz="1400"/>
            </a:pPr>
          </a:p>
        </p:txBody>
      </p:sp>
      <p:sp>
        <p:nvSpPr>
          <p:cNvPr id="75" name="Shape 7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/>
          <p:nvPr>
            <p:ph type="title"/>
          </p:nvPr>
        </p:nvSpPr>
        <p:spPr>
          <a:xfrm>
            <a:off x="1792288" y="3600450"/>
            <a:ext cx="5486401" cy="425054"/>
          </a:xfrm>
          <a:prstGeom prst="rect">
            <a:avLst/>
          </a:prstGeom>
        </p:spPr>
        <p:txBody>
          <a:bodyPr anchor="b"/>
          <a:lstStyle>
            <a:lvl1pPr algn="l">
              <a:defRPr b="1" sz="20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83" name="Shape 83"/>
          <p:cNvSpPr/>
          <p:nvPr>
            <p:ph type="pic" sz="half" idx="13"/>
          </p:nvPr>
        </p:nvSpPr>
        <p:spPr>
          <a:xfrm>
            <a:off x="1792288" y="459581"/>
            <a:ext cx="5486401" cy="308610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84" name="Shape 84"/>
          <p:cNvSpPr/>
          <p:nvPr>
            <p:ph type="body" sz="quarter" idx="1"/>
          </p:nvPr>
        </p:nvSpPr>
        <p:spPr>
          <a:xfrm>
            <a:off x="1792288" y="4025503"/>
            <a:ext cx="5486401" cy="60364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hape 8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457200" y="205978"/>
            <a:ext cx="8229600" cy="8572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457200" y="1200150"/>
            <a:ext cx="8229600" cy="3394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8413144" y="4769564"/>
            <a:ext cx="273657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ransition xmlns:p14="http://schemas.microsoft.com/office/powerpoint/2010/main" spd="med" advClick="1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45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91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182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661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233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Relationship Id="rId3" Type="http://schemas.openxmlformats.org/officeDocument/2006/relationships/image" Target="../media/image14.jpe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/>
          <p:nvPr>
            <p:ph type="sldNum" sz="quarter" idx="2"/>
          </p:nvPr>
        </p:nvSpPr>
        <p:spPr>
          <a:xfrm>
            <a:off x="8497902" y="4769564"/>
            <a:ext cx="188898" cy="269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113" name="image2.jpg" descr="http://www.columbia.edu/itc/mealac/pritchett/00routesdata/0400_0499/pantheon/avatars/avatars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7714" y="1047750"/>
            <a:ext cx="3255086" cy="4019550"/>
          </a:xfrm>
          <a:prstGeom prst="rect">
            <a:avLst/>
          </a:prstGeom>
          <a:ln w="12700">
            <a:miter lim="400000"/>
          </a:ln>
        </p:spPr>
      </p:pic>
      <p:sp>
        <p:nvSpPr>
          <p:cNvPr id="114" name="Shape 114"/>
          <p:cNvSpPr/>
          <p:nvPr/>
        </p:nvSpPr>
        <p:spPr>
          <a:xfrm>
            <a:off x="3663193" y="971550"/>
            <a:ext cx="5328407" cy="36485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buSzPct val="100000"/>
              <a:buFont typeface="Arial"/>
              <a:buChar char="•"/>
              <a:defRPr sz="28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  Dasa means 10</a:t>
            </a:r>
          </a:p>
          <a:p>
            <a:pPr>
              <a:defRPr sz="16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>
              <a:buSzPct val="100000"/>
              <a:buFont typeface="Arial"/>
              <a:buChar char="•"/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  Ten avatars are special</a:t>
            </a:r>
          </a:p>
          <a:p>
            <a:pPr>
              <a:defRPr sz="16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>
              <a:buSzPct val="100000"/>
              <a:buFont typeface="Arial"/>
              <a:buChar char="•"/>
              <a:defRPr sz="28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  Lord Krishna is the</a:t>
            </a:r>
          </a:p>
          <a:p>
            <a:pPr>
              <a:defRPr sz="28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   source of all avatars</a:t>
            </a:r>
          </a:p>
          <a:p>
            <a:pPr>
              <a:defRPr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>
              <a:buSzPct val="100000"/>
              <a:buFont typeface="Arial"/>
              <a:buChar char="•"/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  Krishna appears once</a:t>
            </a:r>
          </a:p>
          <a:p>
            <a:pPr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   in a day of Lord Brahma</a:t>
            </a:r>
          </a:p>
          <a:p>
            <a:pPr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   (4.32 Billion years!)</a:t>
            </a:r>
          </a:p>
        </p:txBody>
      </p:sp>
      <p:sp>
        <p:nvSpPr>
          <p:cNvPr id="115" name="Shape 115"/>
          <p:cNvSpPr/>
          <p:nvPr/>
        </p:nvSpPr>
        <p:spPr>
          <a:xfrm>
            <a:off x="0" y="0"/>
            <a:ext cx="9144000" cy="942341"/>
          </a:xfrm>
          <a:prstGeom prst="rect">
            <a:avLst/>
          </a:prstGeom>
          <a:solidFill>
            <a:srgbClr val="000000"/>
          </a:solidFill>
          <a:ln w="254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5400">
                <a:ln w="900">
                  <a:solidFill>
                    <a:srgbClr val="1E7DEF">
                      <a:alpha val="55000"/>
                    </a:srgbClr>
                  </a:solidFill>
                </a:ln>
                <a:solidFill>
                  <a:srgbClr val="FCFC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Dasa Avatars of Krishna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/>
          <p:nvPr>
            <p:ph type="sldNum" sz="quarter" idx="2"/>
          </p:nvPr>
        </p:nvSpPr>
        <p:spPr>
          <a:xfrm>
            <a:off x="8413144" y="4769564"/>
            <a:ext cx="273657" cy="269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58" name="Shape 158"/>
          <p:cNvSpPr/>
          <p:nvPr/>
        </p:nvSpPr>
        <p:spPr>
          <a:xfrm>
            <a:off x="4267200" y="57150"/>
            <a:ext cx="4876800" cy="9069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320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9. BUDDHA Avatar</a:t>
            </a:r>
          </a:p>
          <a:p>
            <a:pPr algn="ctr">
              <a:defRPr sz="24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(NOT Gautama Buddha)</a:t>
            </a:r>
          </a:p>
        </p:txBody>
      </p:sp>
      <p:sp>
        <p:nvSpPr>
          <p:cNvPr id="159" name="Shape 159"/>
          <p:cNvSpPr/>
          <p:nvPr/>
        </p:nvSpPr>
        <p:spPr>
          <a:xfrm>
            <a:off x="4648200" y="1962150"/>
            <a:ext cx="4343400" cy="11432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Came to teach Ahimsa (no killing)</a:t>
            </a:r>
          </a:p>
        </p:txBody>
      </p:sp>
      <p:pic>
        <p:nvPicPr>
          <p:cNvPr id="160" name="image11.jpg" descr="E:\Pictures\avatars\buddha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3781"/>
            <a:ext cx="4279166" cy="511971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/>
          <p:nvPr>
            <p:ph type="sldNum" sz="quarter" idx="2"/>
          </p:nvPr>
        </p:nvSpPr>
        <p:spPr>
          <a:xfrm>
            <a:off x="8424381" y="4769564"/>
            <a:ext cx="262420" cy="269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163" name="image12.jpg" descr="E:\Pictures\avatars\09-kalki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flipH="1">
            <a:off x="-2" y="0"/>
            <a:ext cx="4134972" cy="5143500"/>
          </a:xfrm>
          <a:prstGeom prst="rect">
            <a:avLst/>
          </a:prstGeom>
          <a:ln w="12700">
            <a:miter lim="400000"/>
          </a:ln>
        </p:spPr>
      </p:pic>
      <p:sp>
        <p:nvSpPr>
          <p:cNvPr id="164" name="Shape 164"/>
          <p:cNvSpPr/>
          <p:nvPr/>
        </p:nvSpPr>
        <p:spPr>
          <a:xfrm>
            <a:off x="4114800" y="133349"/>
            <a:ext cx="5029200" cy="5480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320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10. Kalki Avatar</a:t>
            </a:r>
          </a:p>
        </p:txBody>
      </p:sp>
      <p:sp>
        <p:nvSpPr>
          <p:cNvPr id="165" name="Shape 165"/>
          <p:cNvSpPr/>
          <p:nvPr/>
        </p:nvSpPr>
        <p:spPr>
          <a:xfrm>
            <a:off x="4419600" y="1276350"/>
            <a:ext cx="4419600" cy="22100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He will come at end of Kali-Yuga and kill all the bad leaders and save the world.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/>
          <p:nvPr>
            <p:ph type="sldNum" sz="quarter" idx="2"/>
          </p:nvPr>
        </p:nvSpPr>
        <p:spPr>
          <a:xfrm>
            <a:off x="8413144" y="4769564"/>
            <a:ext cx="273657" cy="269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168" name="image13.jpg" descr="http://hdwpapers.com/walls/lord_vishnu_wallpaper_hd_8-other.jpg"/>
          <p:cNvPicPr>
            <a:picLocks noChangeAspect="1"/>
          </p:cNvPicPr>
          <p:nvPr/>
        </p:nvPicPr>
        <p:blipFill>
          <a:blip r:embed="rId2">
            <a:extLst/>
          </a:blip>
          <a:srcRect l="0" t="10615" r="0" b="9776"/>
          <a:stretch>
            <a:fillRect/>
          </a:stretch>
        </p:blipFill>
        <p:spPr>
          <a:xfrm>
            <a:off x="6021" y="-1"/>
            <a:ext cx="9137979" cy="428625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9" name="image14.jpg" descr="http://www.hinduartyogaclothing.com/Altars/black-krishna-XZ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648450" y="0"/>
            <a:ext cx="2495550" cy="2495550"/>
          </a:xfrm>
          <a:prstGeom prst="rect">
            <a:avLst/>
          </a:prstGeom>
          <a:ln w="12700">
            <a:miter lim="400000"/>
          </a:ln>
        </p:spPr>
      </p:pic>
      <p:sp>
        <p:nvSpPr>
          <p:cNvPr id="170" name="Shape 170"/>
          <p:cNvSpPr/>
          <p:nvPr/>
        </p:nvSpPr>
        <p:spPr>
          <a:xfrm>
            <a:off x="-1" y="4343400"/>
            <a:ext cx="9144001" cy="8564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5400">
                <a:ln w="900">
                  <a:solidFill>
                    <a:srgbClr val="1E7DEF">
                      <a:alpha val="55000"/>
                    </a:srgbClr>
                  </a:solidFill>
                </a:ln>
                <a:solidFill>
                  <a:srgbClr val="FCFC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THANK YOU!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/>
          <p:nvPr>
            <p:ph type="sldNum" sz="quarter" idx="2"/>
          </p:nvPr>
        </p:nvSpPr>
        <p:spPr>
          <a:xfrm>
            <a:off x="8497902" y="4769564"/>
            <a:ext cx="188898" cy="269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18" name="Shape 118"/>
          <p:cNvSpPr/>
          <p:nvPr/>
        </p:nvSpPr>
        <p:spPr>
          <a:xfrm>
            <a:off x="4114800" y="57149"/>
            <a:ext cx="5029200" cy="5480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320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1. MATSYA Avatar</a:t>
            </a:r>
          </a:p>
        </p:txBody>
      </p:sp>
      <p:pic>
        <p:nvPicPr>
          <p:cNvPr id="119" name="image3.jpg" descr="E:\Pictures\avatars\01-matsya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2404"/>
            <a:ext cx="4162539" cy="5131097"/>
          </a:xfrm>
          <a:prstGeom prst="rect">
            <a:avLst/>
          </a:prstGeom>
          <a:ln w="12700">
            <a:miter lim="400000"/>
          </a:ln>
        </p:spPr>
      </p:pic>
      <p:sp>
        <p:nvSpPr>
          <p:cNvPr id="120" name="Shape 120"/>
          <p:cNvSpPr/>
          <p:nvPr/>
        </p:nvSpPr>
        <p:spPr>
          <a:xfrm>
            <a:off x="4419600" y="1657350"/>
            <a:ext cx="4572000" cy="16766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Saved the Vedas from the demons.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/>
          <p:nvPr>
            <p:ph type="sldNum" sz="quarter" idx="2"/>
          </p:nvPr>
        </p:nvSpPr>
        <p:spPr>
          <a:xfrm>
            <a:off x="8497902" y="4769564"/>
            <a:ext cx="188898" cy="269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23" name="Shape 123"/>
          <p:cNvSpPr/>
          <p:nvPr/>
        </p:nvSpPr>
        <p:spPr>
          <a:xfrm>
            <a:off x="4114800" y="57149"/>
            <a:ext cx="5029200" cy="5480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320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2. KURMA Avatar</a:t>
            </a:r>
          </a:p>
        </p:txBody>
      </p:sp>
      <p:sp>
        <p:nvSpPr>
          <p:cNvPr id="124" name="Shape 124"/>
          <p:cNvSpPr/>
          <p:nvPr/>
        </p:nvSpPr>
        <p:spPr>
          <a:xfrm>
            <a:off x="4343400" y="1276350"/>
            <a:ext cx="4800600" cy="22100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Supported Manthara hill and helped the devatas to get nectar.</a:t>
            </a:r>
          </a:p>
        </p:txBody>
      </p:sp>
      <p:pic>
        <p:nvPicPr>
          <p:cNvPr id="125" name="image4.jpg" descr="E:\Pictures\avatars\02-kurma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940" y="0"/>
            <a:ext cx="4169060" cy="5143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/>
          <p:nvPr>
            <p:ph type="sldNum" sz="quarter" idx="2"/>
          </p:nvPr>
        </p:nvSpPr>
        <p:spPr>
          <a:xfrm>
            <a:off x="8497902" y="4769564"/>
            <a:ext cx="188898" cy="269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28" name="Shape 128"/>
          <p:cNvSpPr/>
          <p:nvPr/>
        </p:nvSpPr>
        <p:spPr>
          <a:xfrm>
            <a:off x="4114800" y="57149"/>
            <a:ext cx="5029200" cy="5480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320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3. VARAHA Avatar</a:t>
            </a:r>
          </a:p>
        </p:txBody>
      </p:sp>
      <p:sp>
        <p:nvSpPr>
          <p:cNvPr id="129" name="Shape 129"/>
          <p:cNvSpPr/>
          <p:nvPr/>
        </p:nvSpPr>
        <p:spPr>
          <a:xfrm>
            <a:off x="4191000" y="1352550"/>
            <a:ext cx="4800600" cy="22100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Came as a boar and killed Hiranyaksha and rescued Bhudevi</a:t>
            </a:r>
          </a:p>
        </p:txBody>
      </p:sp>
      <p:pic>
        <p:nvPicPr>
          <p:cNvPr id="130" name="image5.jpg" descr="E:\Pictures\avatars\03-varaha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flipH="1">
            <a:off x="0" y="0"/>
            <a:ext cx="3886200" cy="51416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/>
          <p:nvPr>
            <p:ph type="sldNum" sz="quarter" idx="2"/>
          </p:nvPr>
        </p:nvSpPr>
        <p:spPr>
          <a:xfrm>
            <a:off x="8497902" y="4769564"/>
            <a:ext cx="188898" cy="269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33" name="Shape 133"/>
          <p:cNvSpPr/>
          <p:nvPr/>
        </p:nvSpPr>
        <p:spPr>
          <a:xfrm>
            <a:off x="4114800" y="57149"/>
            <a:ext cx="5029200" cy="5480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320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4. NARASIMHA Avatar</a:t>
            </a:r>
          </a:p>
        </p:txBody>
      </p:sp>
      <p:sp>
        <p:nvSpPr>
          <p:cNvPr id="134" name="Shape 134"/>
          <p:cNvSpPr/>
          <p:nvPr/>
        </p:nvSpPr>
        <p:spPr>
          <a:xfrm>
            <a:off x="4343400" y="1352549"/>
            <a:ext cx="4648200" cy="32768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Came as Half-man and Half-Lion, He killed Hiranyakasipu and rescued Prahlada.</a:t>
            </a:r>
          </a:p>
        </p:txBody>
      </p:sp>
      <p:pic>
        <p:nvPicPr>
          <p:cNvPr id="135" name="image6.jpg" descr="E:\Pictures\avatars\04-narasimha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4250028" cy="5143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/>
          <p:nvPr>
            <p:ph type="sldNum" sz="quarter" idx="2"/>
          </p:nvPr>
        </p:nvSpPr>
        <p:spPr>
          <a:xfrm>
            <a:off x="8497902" y="4769564"/>
            <a:ext cx="188898" cy="269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38" name="Shape 138"/>
          <p:cNvSpPr/>
          <p:nvPr/>
        </p:nvSpPr>
        <p:spPr>
          <a:xfrm>
            <a:off x="4114800" y="57149"/>
            <a:ext cx="5029200" cy="5480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320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5. VAMANA Avatar</a:t>
            </a:r>
          </a:p>
        </p:txBody>
      </p:sp>
      <p:sp>
        <p:nvSpPr>
          <p:cNvPr id="139" name="Shape 139"/>
          <p:cNvSpPr/>
          <p:nvPr/>
        </p:nvSpPr>
        <p:spPr>
          <a:xfrm>
            <a:off x="4343400" y="1352550"/>
            <a:ext cx="4648200" cy="22100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Came as a dwarf and sent Bali Maharaj to Patala loka and rescued demigods.</a:t>
            </a:r>
          </a:p>
        </p:txBody>
      </p:sp>
      <p:pic>
        <p:nvPicPr>
          <p:cNvPr id="140" name="image7.jpg" descr="E:\Pictures\avatars\05-vamana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865" y="0"/>
            <a:ext cx="4120650" cy="5143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/>
          <p:nvPr>
            <p:ph type="sldNum" sz="quarter" idx="2"/>
          </p:nvPr>
        </p:nvSpPr>
        <p:spPr>
          <a:xfrm>
            <a:off x="8497902" y="4769564"/>
            <a:ext cx="188898" cy="269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43" name="Shape 143"/>
          <p:cNvSpPr/>
          <p:nvPr/>
        </p:nvSpPr>
        <p:spPr>
          <a:xfrm>
            <a:off x="4114800" y="57149"/>
            <a:ext cx="5029200" cy="5480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320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6. PARASURAMA Avatar</a:t>
            </a:r>
          </a:p>
        </p:txBody>
      </p:sp>
      <p:sp>
        <p:nvSpPr>
          <p:cNvPr id="144" name="Shape 144"/>
          <p:cNvSpPr/>
          <p:nvPr/>
        </p:nvSpPr>
        <p:spPr>
          <a:xfrm>
            <a:off x="4343400" y="1352550"/>
            <a:ext cx="4648200" cy="16766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Came as a ferocious warrior and killed all the bad kings.</a:t>
            </a:r>
          </a:p>
        </p:txBody>
      </p:sp>
      <p:pic>
        <p:nvPicPr>
          <p:cNvPr id="145" name="image8.jpg" descr="E:\Pictures\avatars\06-parasurama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435" y="0"/>
            <a:ext cx="3928013" cy="5143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/>
          <p:nvPr>
            <p:ph type="sldNum" sz="quarter" idx="2"/>
          </p:nvPr>
        </p:nvSpPr>
        <p:spPr>
          <a:xfrm>
            <a:off x="8497902" y="4769564"/>
            <a:ext cx="188898" cy="269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48" name="Shape 148"/>
          <p:cNvSpPr/>
          <p:nvPr/>
        </p:nvSpPr>
        <p:spPr>
          <a:xfrm>
            <a:off x="4114800" y="57149"/>
            <a:ext cx="5029200" cy="5480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320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7. RAMA Avatar</a:t>
            </a:r>
          </a:p>
        </p:txBody>
      </p:sp>
      <p:sp>
        <p:nvSpPr>
          <p:cNvPr id="149" name="Shape 149"/>
          <p:cNvSpPr/>
          <p:nvPr/>
        </p:nvSpPr>
        <p:spPr>
          <a:xfrm>
            <a:off x="4343400" y="1352550"/>
            <a:ext cx="4648200" cy="16766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Came as Rama and killed Ravana and rescued Sita Devi.</a:t>
            </a:r>
          </a:p>
        </p:txBody>
      </p:sp>
      <p:pic>
        <p:nvPicPr>
          <p:cNvPr id="150" name="image9.jpg" descr="E:\Pictures\avatars\07-rama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" y="0"/>
            <a:ext cx="4038601" cy="514172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/>
          <p:nvPr>
            <p:ph type="sldNum" sz="quarter" idx="2"/>
          </p:nvPr>
        </p:nvSpPr>
        <p:spPr>
          <a:xfrm>
            <a:off x="8497902" y="4769564"/>
            <a:ext cx="188898" cy="269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53" name="Shape 153"/>
          <p:cNvSpPr/>
          <p:nvPr/>
        </p:nvSpPr>
        <p:spPr>
          <a:xfrm>
            <a:off x="4114800" y="57149"/>
            <a:ext cx="5029200" cy="5480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320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8. BALA RAMA Avatar</a:t>
            </a:r>
          </a:p>
        </p:txBody>
      </p:sp>
      <p:sp>
        <p:nvSpPr>
          <p:cNvPr id="154" name="Shape 154"/>
          <p:cNvSpPr/>
          <p:nvPr/>
        </p:nvSpPr>
        <p:spPr>
          <a:xfrm>
            <a:off x="4343400" y="1352550"/>
            <a:ext cx="4648200" cy="16766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Accompanied Lord Krishna who is the source of all avatars.</a:t>
            </a:r>
          </a:p>
        </p:txBody>
      </p:sp>
      <p:pic>
        <p:nvPicPr>
          <p:cNvPr id="155" name="image10.jpg" descr="E:\Pictures\avatars\08-balarama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3886200" cy="514983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